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7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0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1592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11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4507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81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16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4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2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8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3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1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8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4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3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2E0F8-2395-48B9-AB58-9F700DA8D40C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7426A5-E090-4B23-B528-3A5288E3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1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-473825" y="490450"/>
            <a:ext cx="11529753" cy="2585259"/>
          </a:xfrm>
        </p:spPr>
        <p:txBody>
          <a:bodyPr anchor="t"/>
          <a:lstStyle/>
          <a:p>
            <a:pPr algn="ctr"/>
            <a:r>
              <a:rPr lang="en-US" sz="3600" b="1" dirty="0" err="1" smtClean="0"/>
              <a:t>Kauno</a:t>
            </a:r>
            <a:r>
              <a:rPr lang="en-US" sz="3600" b="1" dirty="0" smtClean="0"/>
              <a:t> </a:t>
            </a:r>
            <a:r>
              <a:rPr lang="en-US" sz="3600" b="1" dirty="0"/>
              <a:t>r. </a:t>
            </a:r>
            <a:r>
              <a:rPr lang="lt-LT" sz="3600" b="1" dirty="0"/>
              <a:t>N</a:t>
            </a:r>
            <a:r>
              <a:rPr lang="en-US" sz="3600" b="1" dirty="0" err="1"/>
              <a:t>orei</a:t>
            </a:r>
            <a:r>
              <a:rPr lang="lt-LT" sz="3600" b="1" dirty="0"/>
              <a:t>kiš</a:t>
            </a:r>
            <a:r>
              <a:rPr lang="en-US" sz="3600" b="1" dirty="0" err="1"/>
              <a:t>ki</a:t>
            </a:r>
            <a:r>
              <a:rPr lang="lt-LT" sz="3600" b="1" dirty="0"/>
              <a:t>ų lopšelis-darželis </a:t>
            </a:r>
            <a:r>
              <a:rPr lang="lt-LT" sz="3600" b="1" dirty="0" smtClean="0"/>
              <a:t/>
            </a:r>
            <a:br>
              <a:rPr lang="lt-LT" sz="3600" b="1" dirty="0" smtClean="0"/>
            </a:br>
            <a:r>
              <a:rPr lang="lt-LT" sz="3600" b="1" dirty="0" smtClean="0"/>
              <a:t>„</a:t>
            </a:r>
            <a:r>
              <a:rPr lang="lt-LT" sz="3600" b="1" dirty="0" err="1"/>
              <a:t>Ąžuolėlis</a:t>
            </a:r>
            <a:r>
              <a:rPr lang="lt-LT" sz="3600" b="1" dirty="0" smtClean="0"/>
              <a:t>“</a:t>
            </a:r>
            <a:br>
              <a:rPr lang="lt-LT" sz="3600" b="1" dirty="0" smtClean="0"/>
            </a:br>
            <a:r>
              <a:rPr lang="lt-LT" b="1" dirty="0"/>
              <a:t/>
            </a:r>
            <a:br>
              <a:rPr lang="lt-LT" b="1" dirty="0"/>
            </a:br>
            <a:r>
              <a:rPr lang="lt-LT" b="1" dirty="0" smtClean="0"/>
              <a:t>Žvirbliukų grupė</a:t>
            </a:r>
            <a:endParaRPr lang="en-US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291243" y="3595254"/>
            <a:ext cx="9144000" cy="1683328"/>
          </a:xfrm>
        </p:spPr>
        <p:txBody>
          <a:bodyPr/>
          <a:lstStyle/>
          <a:p>
            <a:r>
              <a:rPr lang="lt-LT" dirty="0" smtClean="0"/>
              <a:t>Socialiniai partneriai</a:t>
            </a:r>
          </a:p>
          <a:p>
            <a:r>
              <a:rPr lang="lt-LT" dirty="0" smtClean="0"/>
              <a:t>2018/2019 m. </a:t>
            </a:r>
          </a:p>
          <a:p>
            <a:endParaRPr lang="en-US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690" y="3948546"/>
            <a:ext cx="3241965" cy="216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                         MUILO GAMYBA</a:t>
            </a:r>
            <a:endParaRPr lang="en-US" b="1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610" y="2160588"/>
            <a:ext cx="4738554" cy="3881437"/>
          </a:xfrm>
        </p:spPr>
      </p:pic>
    </p:spTree>
    <p:extLst>
      <p:ext uri="{BB962C8B-B14F-4D97-AF65-F5344CB8AC3E}">
        <p14:creationId xmlns:p14="http://schemas.microsoft.com/office/powerpoint/2010/main" val="424960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urinio vietos rezervavimo ženklas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474" y="1681163"/>
            <a:ext cx="3645743" cy="4508500"/>
          </a:xfrm>
        </p:spPr>
      </p:pic>
      <p:pic>
        <p:nvPicPr>
          <p:cNvPr id="10" name="Turinio vietos rezervavimo ženklas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236" y="1681163"/>
            <a:ext cx="3774764" cy="4508500"/>
          </a:xfrm>
        </p:spPr>
      </p:pic>
    </p:spTree>
    <p:extLst>
      <p:ext uri="{BB962C8B-B14F-4D97-AF65-F5344CB8AC3E}">
        <p14:creationId xmlns:p14="http://schemas.microsoft.com/office/powerpoint/2010/main" val="325599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urinio vietos rezervavimo ženklas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984" y="1825626"/>
            <a:ext cx="3931815" cy="4216400"/>
          </a:xfrm>
        </p:spPr>
      </p:pic>
      <p:pic>
        <p:nvPicPr>
          <p:cNvPr id="6" name="Turinio vietos rezervavimo ženklas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928" y="1825625"/>
            <a:ext cx="3897226" cy="4351338"/>
          </a:xfrm>
        </p:spPr>
      </p:pic>
    </p:spTree>
    <p:extLst>
      <p:ext uri="{BB962C8B-B14F-4D97-AF65-F5344CB8AC3E}">
        <p14:creationId xmlns:p14="http://schemas.microsoft.com/office/powerpoint/2010/main" val="129472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b="1" dirty="0" smtClean="0"/>
              <a:t>KV</a:t>
            </a:r>
            <a:r>
              <a:rPr lang="lt-LT" b="1" dirty="0" smtClean="0"/>
              <a:t>ĖPAVIMO PRATIMAI IR MAŽIEMS IR       DIDELIEMS</a:t>
            </a:r>
            <a:endParaRPr lang="en-US" b="1" dirty="0"/>
          </a:p>
        </p:txBody>
      </p:sp>
      <p:pic>
        <p:nvPicPr>
          <p:cNvPr id="5" name="Turinio vietos rezervavimo ženklas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5625"/>
            <a:ext cx="5653088" cy="4351338"/>
          </a:xfrm>
        </p:spPr>
      </p:pic>
      <p:pic>
        <p:nvPicPr>
          <p:cNvPr id="6" name="Turinio vietos rezervavimo ženklas 5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292" y="1825625"/>
            <a:ext cx="5029199" cy="4351338"/>
          </a:xfrm>
        </p:spPr>
      </p:pic>
    </p:spTree>
    <p:extLst>
      <p:ext uri="{BB962C8B-B14F-4D97-AF65-F5344CB8AC3E}">
        <p14:creationId xmlns:p14="http://schemas.microsoft.com/office/powerpoint/2010/main" val="1441292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98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                    „ AŠ RŪŠIUOJU“ </a:t>
            </a:r>
            <a:endParaRPr lang="en-US" b="1" dirty="0"/>
          </a:p>
        </p:txBody>
      </p:sp>
      <p:pic>
        <p:nvPicPr>
          <p:cNvPr id="5" name="Turinio vietos rezervavimo ženklas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465" y="2160588"/>
            <a:ext cx="2913858" cy="3881437"/>
          </a:xfrm>
        </p:spPr>
      </p:pic>
      <p:pic>
        <p:nvPicPr>
          <p:cNvPr id="6" name="Turinio vietos rezervavimo ženklas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32482"/>
            <a:ext cx="4184650" cy="3137648"/>
          </a:xfrm>
        </p:spPr>
      </p:pic>
    </p:spTree>
    <p:extLst>
      <p:ext uri="{BB962C8B-B14F-4D97-AF65-F5344CB8AC3E}">
        <p14:creationId xmlns:p14="http://schemas.microsoft.com/office/powerpoint/2010/main" val="355752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urinio vietos rezervavimo ženklas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67691"/>
            <a:ext cx="5181600" cy="4676183"/>
          </a:xfrm>
        </p:spPr>
      </p:pic>
      <p:pic>
        <p:nvPicPr>
          <p:cNvPr id="6" name="Turinio vietos rezervavimo ženklas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267691"/>
            <a:ext cx="5181600" cy="4676183"/>
          </a:xfrm>
        </p:spPr>
      </p:pic>
    </p:spTree>
    <p:extLst>
      <p:ext uri="{BB962C8B-B14F-4D97-AF65-F5344CB8AC3E}">
        <p14:creationId xmlns:p14="http://schemas.microsoft.com/office/powerpoint/2010/main" val="1649816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0657"/>
          </a:xfrm>
        </p:spPr>
        <p:txBody>
          <a:bodyPr/>
          <a:lstStyle/>
          <a:p>
            <a:r>
              <a:rPr lang="lt-LT" b="1" dirty="0" smtClean="0"/>
              <a:t>                      </a:t>
            </a:r>
            <a:br>
              <a:rPr lang="lt-LT" b="1" dirty="0" smtClean="0"/>
            </a:br>
            <a:r>
              <a:rPr lang="lt-LT" b="1" dirty="0"/>
              <a:t/>
            </a:r>
            <a:br>
              <a:rPr lang="lt-LT" b="1" dirty="0"/>
            </a:br>
            <a:r>
              <a:rPr lang="lt-LT" b="1" dirty="0" smtClean="0"/>
              <a:t/>
            </a:r>
            <a:br>
              <a:rPr lang="lt-LT" b="1" dirty="0" smtClean="0"/>
            </a:br>
            <a:r>
              <a:rPr lang="lt-LT" b="1" dirty="0"/>
              <a:t/>
            </a:r>
            <a:br>
              <a:rPr lang="lt-LT" b="1" dirty="0"/>
            </a:br>
            <a:r>
              <a:rPr lang="lt-LT" b="1" dirty="0" smtClean="0"/>
              <a:t>                       AČIŪ UŽ DĖMESĮ</a:t>
            </a:r>
            <a:r>
              <a:rPr lang="lt-LT" b="1" dirty="0" smtClean="0">
                <a:sym typeface="Wingdings" panose="05000000000000000000" pitchFamily="2" charset="2"/>
              </a:rPr>
              <a:t>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8938971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30</Words>
  <Application>Microsoft Office PowerPoint</Application>
  <PresentationFormat>Widescreen</PresentationFormat>
  <Paragraphs>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Briaunota</vt:lpstr>
      <vt:lpstr>Kauno r. Noreikiškių lopšelis-darželis  „Ąžuolėlis“  Žvirbliukų grupė</vt:lpstr>
      <vt:lpstr>                         MUILO GAMYBA</vt:lpstr>
      <vt:lpstr>PowerPoint Presentation</vt:lpstr>
      <vt:lpstr>PowerPoint Presentation</vt:lpstr>
      <vt:lpstr>KVĖPAVIMO PRATIMAI IR MAŽIEMS IR       DIDELIEMS</vt:lpstr>
      <vt:lpstr>PowerPoint Presentation</vt:lpstr>
      <vt:lpstr>                    „ AŠ RŪŠIUOJU“ </vt:lpstr>
      <vt:lpstr>PowerPoint Presentation</vt:lpstr>
      <vt:lpstr>                                                 AČIŪ UŽ DĖMESĮ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Žvirbliukų grupė</dc:title>
  <dc:creator>Admin</dc:creator>
  <cp:lastModifiedBy>Windows User</cp:lastModifiedBy>
  <cp:revision>5</cp:revision>
  <dcterms:created xsi:type="dcterms:W3CDTF">2019-12-04T13:13:28Z</dcterms:created>
  <dcterms:modified xsi:type="dcterms:W3CDTF">2020-02-11T13:19:32Z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380192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